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6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3" r:id="rId150"/>
    <p:sldId id="397" r:id="rId151"/>
    <p:sldId id="398" r:id="rId152"/>
    <p:sldId id="400" r:id="rId153"/>
    <p:sldId id="399" r:id="rId154"/>
    <p:sldId id="425" r:id="rId155"/>
    <p:sldId id="401" r:id="rId156"/>
    <p:sldId id="402" r:id="rId157"/>
    <p:sldId id="405" r:id="rId158"/>
    <p:sldId id="406" r:id="rId159"/>
    <p:sldId id="404" r:id="rId160"/>
    <p:sldId id="403" r:id="rId161"/>
    <p:sldId id="379" r:id="rId162"/>
    <p:sldId id="393" r:id="rId163"/>
    <p:sldId id="306" r:id="rId164"/>
    <p:sldId id="296" r:id="rId1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5" d="100"/>
          <a:sy n="95" d="100"/>
        </p:scale>
        <p:origin x="-12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notesMaster" Target="notesMasters/notesMaster1.xml"/><Relationship Id="rId167" Type="http://schemas.openxmlformats.org/officeDocument/2006/relationships/printerSettings" Target="printerSettings/printerSettings1.bin"/><Relationship Id="rId168" Type="http://schemas.openxmlformats.org/officeDocument/2006/relationships/presProps" Target="presProps.xml"/><Relationship Id="rId16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theme" Target="theme/theme1.xml"/><Relationship Id="rId171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emf"/><Relationship Id="rId4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emf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Relationship Id="rId3" Type="http://schemas.openxmlformats.org/officeDocument/2006/relationships/image" Target="../media/image367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emf"/><Relationship Id="rId3" Type="http://schemas.openxmlformats.org/officeDocument/2006/relationships/image" Target="../media/image371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4" Type="http://schemas.openxmlformats.org/officeDocument/2006/relationships/image" Target="../media/image375.emf"/><Relationship Id="rId5" Type="http://schemas.openxmlformats.org/officeDocument/2006/relationships/image" Target="../media/image3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4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emf"/><Relationship Id="rId4" Type="http://schemas.openxmlformats.org/officeDocument/2006/relationships/image" Target="../media/image3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emf"/><Relationship Id="rId4" Type="http://schemas.openxmlformats.org/officeDocument/2006/relationships/image" Target="../media/image383.emf"/><Relationship Id="rId5" Type="http://schemas.openxmlformats.org/officeDocument/2006/relationships/image" Target="../media/image384.emf"/><Relationship Id="rId6" Type="http://schemas.openxmlformats.org/officeDocument/2006/relationships/image" Target="../media/image385.emf"/><Relationship Id="rId7" Type="http://schemas.openxmlformats.org/officeDocument/2006/relationships/image" Target="../media/image3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/>
                <a:cs typeface="Times New Roman"/>
              </a:rPr>
              <a:t>log 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log </a:t>
            </a:r>
            <a:r>
              <a:rPr lang="en-US" sz="2000" dirty="0">
                <a:latin typeface="Times New Roman"/>
                <a:cs typeface="Times New Roman"/>
              </a:rPr>
              <a:t>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negative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985" y="6453312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319099"/>
            <a:ext cx="8638024" cy="49244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135559</TotalTime>
  <Words>17559</Words>
  <Application>Microsoft Macintosh PowerPoint</Application>
  <PresentationFormat>On-screen Show (4:3)</PresentationFormat>
  <Paragraphs>1992</Paragraphs>
  <Slides>164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65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536</cp:revision>
  <cp:lastPrinted>2018-10-16T14:20:00Z</cp:lastPrinted>
  <dcterms:created xsi:type="dcterms:W3CDTF">2018-06-02T00:44:21Z</dcterms:created>
  <dcterms:modified xsi:type="dcterms:W3CDTF">2018-10-23T14:56:36Z</dcterms:modified>
</cp:coreProperties>
</file>